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D7DAE1"/>
                </a:solidFill>
              </a:rPr>
              <a:pPr/>
              <a:t>9/14/2015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7DAE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4680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D7DAE1"/>
                </a:solidFill>
              </a:rPr>
              <a:pPr/>
              <a:t>‹#›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468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7357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75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27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80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BA9961C-7F6E-427F-850D-7D02D8146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3681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53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0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801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49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56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92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9/14/2015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58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9144000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2: </a:t>
            </a:r>
            <a:r>
              <a:rPr lang="es-ES_tradnl" dirty="0" smtClean="0"/>
              <a:t>¿Cómo continuamos el repaso del año pasado?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B050"/>
                </a:solidFill>
              </a:rPr>
              <a:t>L.O.: Students will recall some of the topics studied last </a:t>
            </a:r>
            <a:r>
              <a:rPr lang="en-US" i="1" dirty="0" smtClean="0">
                <a:solidFill>
                  <a:srgbClr val="00B050"/>
                </a:solidFill>
              </a:rPr>
              <a:t>year.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dirty="0" smtClean="0"/>
              <a:t>Copia </a:t>
            </a:r>
            <a:r>
              <a:rPr lang="es-ES_tradnl" dirty="0" smtClean="0"/>
              <a:t>y empareja </a:t>
            </a:r>
            <a:r>
              <a:rPr lang="es-ES_tradnl" sz="1800" i="1" dirty="0" smtClean="0"/>
              <a:t>(match) </a:t>
            </a:r>
            <a:r>
              <a:rPr lang="es-ES_tradnl" dirty="0" smtClean="0"/>
              <a:t>las frases.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smtClean="0"/>
              <a:t>Siempre está enojado.         	a. Es un tipo impaciente.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smtClean="0"/>
              <a:t>Él no es flexible.		 	b. No le gusta trabajar.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smtClean="0"/>
              <a:t>Le falta paciencia.	      	c. Tiene que abrir la boca.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smtClean="0"/>
              <a:t>Es mal educado.		 	d. Todo le molesta.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smtClean="0"/>
              <a:t>Es perezoso.		      	e. Es terco.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smtClean="0"/>
              <a:t>Tiene que guardar cama.	  	f.  No me gusta su conducta.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smtClean="0"/>
              <a:t>Le examina la garganta.             g.  Está enfermo. Tiene fiebre.</a:t>
            </a:r>
            <a:endParaRPr lang="es-ES_tradnl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543300" y="3605645"/>
            <a:ext cx="1295400" cy="1295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819400" y="4038600"/>
            <a:ext cx="1981200" cy="1219200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009900" y="3598718"/>
            <a:ext cx="1828800" cy="827809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19400" y="4838700"/>
            <a:ext cx="1905000" cy="8382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886200" y="5770417"/>
            <a:ext cx="914400" cy="523009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362200" y="4012622"/>
            <a:ext cx="2476500" cy="12902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>
            <a:noAutofit/>
          </a:bodyPr>
          <a:lstStyle/>
          <a:p>
            <a:pPr algn="l"/>
            <a:r>
              <a:rPr lang="en-US" sz="4400" dirty="0" smtClean="0"/>
              <a:t>Me llamo_______________   </a:t>
            </a:r>
            <a:r>
              <a:rPr lang="en-US" sz="4400" dirty="0" smtClean="0"/>
              <a:t>Clase 801</a:t>
            </a:r>
            <a:br>
              <a:rPr lang="en-US" sz="4400" dirty="0" smtClean="0"/>
            </a:br>
            <a:r>
              <a:rPr lang="en-US" sz="4400" dirty="0" smtClean="0"/>
              <a:t>La </a:t>
            </a:r>
            <a:r>
              <a:rPr lang="en-US" sz="4400" dirty="0" smtClean="0"/>
              <a:t>fecha es </a:t>
            </a:r>
            <a:r>
              <a:rPr lang="en-US" sz="4400" dirty="0" smtClean="0"/>
              <a:t>16 de </a:t>
            </a:r>
            <a:r>
              <a:rPr lang="en-US" sz="4400" dirty="0" err="1" smtClean="0"/>
              <a:t>septiembre</a:t>
            </a:r>
            <a:r>
              <a:rPr lang="en-US" sz="4400" dirty="0" smtClean="0"/>
              <a:t> del 2015</a:t>
            </a:r>
            <a:endParaRPr lang="en-US" sz="44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771900" y="4426527"/>
            <a:ext cx="1028700" cy="1757795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41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Ejercicios</a:t>
            </a:r>
            <a:r>
              <a:rPr lang="en-US" dirty="0" smtClean="0"/>
              <a:t> de </a:t>
            </a:r>
            <a:r>
              <a:rPr lang="en-US" dirty="0" err="1" smtClean="0"/>
              <a:t>Repaso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14800" y="1463414"/>
            <a:ext cx="4953000" cy="5394585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Dé</a:t>
            </a:r>
            <a:r>
              <a:rPr lang="en-US" dirty="0" smtClean="0"/>
              <a:t> que </a:t>
            </a:r>
            <a:r>
              <a:rPr lang="en-US" dirty="0" err="1" smtClean="0"/>
              <a:t>nacionalidad</a:t>
            </a:r>
            <a:r>
              <a:rPr lang="en-US" dirty="0" smtClean="0"/>
              <a:t> es Mariana Valdez?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dónde</a:t>
            </a:r>
            <a:r>
              <a:rPr lang="en-US" dirty="0" smtClean="0"/>
              <a:t> es?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es alumna?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1" t="13897" r="60933" b="19131"/>
          <a:stretch/>
        </p:blipFill>
        <p:spPr bwMode="auto">
          <a:xfrm>
            <a:off x="304800" y="1153448"/>
            <a:ext cx="3581400" cy="572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267200" y="2983468"/>
            <a:ext cx="4648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Mariana </a:t>
            </a:r>
            <a:r>
              <a:rPr lang="es-ES_tradnl" altLang="en-US" sz="2000" b="1" dirty="0" err="1">
                <a:solidFill>
                  <a:srgbClr val="0000FF"/>
                </a:solidFill>
                <a:latin typeface="Verdana" pitchFamily="34" charset="0"/>
              </a:rPr>
              <a:t>Valdéz</a:t>
            </a:r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 es mexicana.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343400" y="4006818"/>
            <a:ext cx="39624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Es de México.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267200" y="5040868"/>
            <a:ext cx="4648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Es morena y bastante alta.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114800" y="6172200"/>
            <a:ext cx="48006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Es alumna en el Colegia Rivera.</a:t>
            </a:r>
            <a:endParaRPr lang="es-ES_tradnl" altLang="en-US" sz="2000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47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90825"/>
            <a:ext cx="76962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1828800" y="46482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524000" y="5257800"/>
            <a:ext cx="5334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10.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762000" y="52578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México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>
            <a:off x="3962400" y="57150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657600" y="601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3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2438400" y="60198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 dirty="0">
                <a:solidFill>
                  <a:srgbClr val="0000FF"/>
                </a:solidFill>
                <a:latin typeface="Verdana" pitchFamily="34" charset="0"/>
              </a:rPr>
              <a:t>El Salvador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48200" y="4114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5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 flipV="1">
            <a:off x="4876800" y="4267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114800" y="41148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 dirty="0">
                <a:solidFill>
                  <a:srgbClr val="0000FF"/>
                </a:solidFill>
                <a:latin typeface="Verdana" pitchFamily="34" charset="0"/>
              </a:rPr>
              <a:t>Cuba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019800" y="6096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8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638800" y="63246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6400800" y="6019800"/>
            <a:ext cx="990600" cy="3048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Panamá 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181600" y="5181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6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410200" y="5181600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Honduras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 flipV="1">
            <a:off x="4876800" y="5334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7772400" y="5181600"/>
            <a:ext cx="381000" cy="304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2.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7543800" y="51054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200400" y="5486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7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H="1">
            <a:off x="3429000" y="5562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2057400" y="54864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 dirty="0">
                <a:solidFill>
                  <a:srgbClr val="0000FF"/>
                </a:solidFill>
                <a:latin typeface="Verdana" pitchFamily="34" charset="0"/>
              </a:rPr>
              <a:t>Guatemala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6934200" y="4191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9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V="1">
            <a:off x="70866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6400800" y="3733800"/>
            <a:ext cx="16002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Republica Dominicana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4419600" y="6400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4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H="1">
            <a:off x="4724400" y="6324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3352800" y="6400800"/>
            <a:ext cx="144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 dirty="0">
                <a:solidFill>
                  <a:srgbClr val="0000FF"/>
                </a:solidFill>
                <a:latin typeface="Verdana" pitchFamily="34" charset="0"/>
              </a:rPr>
              <a:t>Costa Rica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5486400" y="5638800"/>
            <a:ext cx="533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1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.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5181600" y="5791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5791200" y="56388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 dirty="0">
                <a:solidFill>
                  <a:srgbClr val="0000FF"/>
                </a:solidFill>
                <a:latin typeface="Verdana" pitchFamily="34" charset="0"/>
              </a:rPr>
              <a:t>Nicaragua</a:t>
            </a:r>
            <a:r>
              <a:rPr lang="es-ES_tradnl" altLang="en-US" sz="1400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6781800" y="54102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u="sng">
                <a:solidFill>
                  <a:srgbClr val="0000FF"/>
                </a:solidFill>
                <a:latin typeface="Verdana" pitchFamily="34" charset="0"/>
              </a:rPr>
              <a:t>Puerto Rico</a:t>
            </a:r>
            <a:r>
              <a:rPr lang="es-ES_tradnl" altLang="en-US" sz="1400" b="1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s-ES_tradnl" altLang="en-US" sz="1400" b="1" u="sng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Ejercicios de Repaso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00200"/>
            <a:ext cx="8229600" cy="868363"/>
          </a:xfrm>
        </p:spPr>
        <p:txBody>
          <a:bodyPr>
            <a:normAutofit fontScale="85000" lnSpcReduction="20000"/>
          </a:bodyPr>
          <a:lstStyle/>
          <a:p>
            <a:r>
              <a:rPr lang="es-ES_tradnl" sz="3200" dirty="0" smtClean="0"/>
              <a:t>Completa el mapa con los países correctos.</a:t>
            </a:r>
          </a:p>
          <a:p>
            <a:r>
              <a:rPr lang="es-ES_tradnl" sz="3200" dirty="0" smtClean="0"/>
              <a:t>Identifica las 3 regiones en el mapa.</a:t>
            </a:r>
            <a:endParaRPr lang="en-US" sz="3200" dirty="0"/>
          </a:p>
        </p:txBody>
      </p:sp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2286000" y="3200400"/>
            <a:ext cx="1981200" cy="707886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err="1">
                <a:solidFill>
                  <a:srgbClr val="D7DAE1"/>
                </a:solidFill>
                <a:latin typeface="Verdana" pitchFamily="34" charset="0"/>
              </a:rPr>
              <a:t>America</a:t>
            </a:r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 del</a:t>
            </a:r>
          </a:p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Norte </a:t>
            </a:r>
            <a:endParaRPr lang="es-ES_tradnl" altLang="en-US" sz="2000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  <p:sp>
        <p:nvSpPr>
          <p:cNvPr id="39" name="Text Box 28"/>
          <p:cNvSpPr txBox="1">
            <a:spLocks noChangeArrowheads="1"/>
          </p:cNvSpPr>
          <p:nvPr/>
        </p:nvSpPr>
        <p:spPr bwMode="auto">
          <a:xfrm>
            <a:off x="6324600" y="2971800"/>
            <a:ext cx="1581150" cy="707886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El Mar</a:t>
            </a:r>
          </a:p>
          <a:p>
            <a:pPr algn="ctr"/>
            <a:r>
              <a:rPr lang="es-ES_tradnl" altLang="en-US" sz="2000" b="1" dirty="0">
                <a:solidFill>
                  <a:srgbClr val="D7DAE1"/>
                </a:solidFill>
                <a:latin typeface="Verdana" pitchFamily="34" charset="0"/>
              </a:rPr>
              <a:t>Caribe </a:t>
            </a:r>
            <a:endParaRPr lang="es-ES_tradnl" altLang="en-US" sz="2000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  <p:sp>
        <p:nvSpPr>
          <p:cNvPr id="40" name="Text Box 28"/>
          <p:cNvSpPr txBox="1">
            <a:spLocks noChangeArrowheads="1"/>
          </p:cNvSpPr>
          <p:nvPr/>
        </p:nvSpPr>
        <p:spPr bwMode="auto">
          <a:xfrm>
            <a:off x="400050" y="5809887"/>
            <a:ext cx="1428750" cy="64633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b="1" dirty="0">
                <a:solidFill>
                  <a:srgbClr val="D7DAE1"/>
                </a:solidFill>
                <a:latin typeface="Verdana" pitchFamily="34" charset="0"/>
              </a:rPr>
              <a:t>América</a:t>
            </a:r>
          </a:p>
          <a:p>
            <a:pPr algn="ctr"/>
            <a:r>
              <a:rPr lang="es-ES_tradnl" altLang="en-US" b="1" dirty="0">
                <a:solidFill>
                  <a:srgbClr val="D7DAE1"/>
                </a:solidFill>
                <a:latin typeface="Verdana" pitchFamily="34" charset="0"/>
              </a:rPr>
              <a:t>Central </a:t>
            </a:r>
            <a:endParaRPr lang="es-ES_tradnl" altLang="en-US" b="1" u="sng" dirty="0">
              <a:solidFill>
                <a:srgbClr val="D7DAE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69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/>
      <p:bldP spid="2060" grpId="0"/>
      <p:bldP spid="2063" grpId="0"/>
      <p:bldP spid="2067" grpId="0" animBg="1"/>
      <p:bldP spid="2069" grpId="0"/>
      <p:bldP spid="2075" grpId="0"/>
      <p:bldP spid="2079" grpId="0"/>
      <p:bldP spid="2082" grpId="0"/>
      <p:bldP spid="2085" grpId="0"/>
      <p:bldP spid="2086" grpId="0"/>
      <p:bldP spid="37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r>
              <a:rPr lang="en-US" dirty="0" smtClean="0"/>
              <a:t> #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DEL VERBO SER</a:t>
            </a:r>
          </a:p>
          <a:p>
            <a:r>
              <a:rPr lang="en-US" dirty="0" smtClean="0"/>
              <a:t>Bring Textbook &amp; Workbook COVERED BY MONDAY</a:t>
            </a:r>
          </a:p>
          <a:p>
            <a:r>
              <a:rPr lang="en-US" dirty="0" smtClean="0"/>
              <a:t>Bring </a:t>
            </a:r>
            <a:r>
              <a:rPr lang="en-US" smtClean="0"/>
              <a:t>contract signed by FRIDAY!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6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182</Words>
  <Application>Microsoft Office PowerPoint</Application>
  <PresentationFormat>On-screen Show (4:3)</PresentationFormat>
  <Paragraphs>58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Decatur</vt:lpstr>
      <vt:lpstr>Me llamo_______________   Clase 801 La fecha es 16 de septiembre del 2015</vt:lpstr>
      <vt:lpstr>Ejercicios de Repaso</vt:lpstr>
      <vt:lpstr>Ejercicios de Repaso</vt:lpstr>
      <vt:lpstr>Tarea # 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  Clase 801 La fecha es 16 de septiembre del 2015</dc:title>
  <dc:creator>Helen Zumaeta</dc:creator>
  <cp:lastModifiedBy>Helen Zumaeta</cp:lastModifiedBy>
  <cp:revision>1</cp:revision>
  <dcterms:created xsi:type="dcterms:W3CDTF">2015-09-16T15:57:00Z</dcterms:created>
  <dcterms:modified xsi:type="dcterms:W3CDTF">2015-09-16T15:59:24Z</dcterms:modified>
</cp:coreProperties>
</file>